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2653C-D87A-4788-ABAC-E061B04FB10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78EB38-50F4-4CD3-8465-004F28E099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2016-2017уч.год\Акция мама 2017г\день матери\IMG_135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7" y="3688464"/>
            <a:ext cx="1877585" cy="2503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2016-2017уч.год\Акция мама 2017г\Новая папка (2)\S6306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786437" cy="2839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 2016-2017уч.год\Акция мама 2017г\IMG_5294-27-11-17-09-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r="7074" b="25151"/>
          <a:stretch/>
        </p:blipFill>
        <p:spPr bwMode="auto">
          <a:xfrm>
            <a:off x="6804248" y="3429000"/>
            <a:ext cx="2028824" cy="2763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фото 2016-2017уч.год\Акция мама 2017г\Сердечко для мамы Юля конкурс\-fbndWIxtb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55" y="4810512"/>
            <a:ext cx="1154720" cy="177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фото 2016-2017уч.год\Акция мама 2017г\S63062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04" y="420219"/>
            <a:ext cx="1713384" cy="228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фото 2016-2017уч.год\Акция мама 2017г\IMG_5229-27-11-17-09-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807">
            <a:off x="5498584" y="420219"/>
            <a:ext cx="3486595" cy="26149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фото 2016-2017уч.год\Акция мама 2017г\Сердечко для мамы Юля конкурс\CFNBCVTbwj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58876"/>
            <a:ext cx="3945948" cy="1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фото 2016-2017уч.год\Акция мама 2017г\день матери\IMG_134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1"/>
          <a:stretch/>
        </p:blipFill>
        <p:spPr bwMode="auto">
          <a:xfrm>
            <a:off x="2089265" y="4815831"/>
            <a:ext cx="3127646" cy="18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680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2017-12-05T12:21:08Z</dcterms:created>
  <dcterms:modified xsi:type="dcterms:W3CDTF">2017-12-05T12:39:35Z</dcterms:modified>
</cp:coreProperties>
</file>