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9" r:id="rId3"/>
    <p:sldId id="263" r:id="rId4"/>
    <p:sldId id="262" r:id="rId5"/>
    <p:sldId id="261" r:id="rId6"/>
    <p:sldId id="264" r:id="rId7"/>
    <p:sldId id="258" r:id="rId8"/>
    <p:sldId id="273" r:id="rId9"/>
    <p:sldId id="274" r:id="rId10"/>
    <p:sldId id="276" r:id="rId11"/>
    <p:sldId id="277" r:id="rId12"/>
    <p:sldId id="278" r:id="rId13"/>
    <p:sldId id="265" r:id="rId14"/>
    <p:sldId id="280" r:id="rId15"/>
    <p:sldId id="275" r:id="rId16"/>
    <p:sldId id="269" r:id="rId17"/>
    <p:sldId id="270" r:id="rId18"/>
    <p:sldId id="271" r:id="rId19"/>
    <p:sldId id="272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4ilklp7jtQ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16950"/>
            <a:ext cx="4687234" cy="524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19327" y="5458431"/>
            <a:ext cx="4751109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2000" b="1" i="1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Выполнил: воспитатель </a:t>
            </a:r>
          </a:p>
          <a:p>
            <a:pPr lvl="0" algn="ctr"/>
            <a:r>
              <a:rPr lang="ru-RU" sz="2000" b="1" i="1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первой квалификационной категории </a:t>
            </a:r>
          </a:p>
          <a:p>
            <a:pPr lvl="0" algn="ctr"/>
            <a:r>
              <a:rPr lang="ru-RU" sz="2000" b="1" i="1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Жукова Александра Павловна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27422" y="6495142"/>
            <a:ext cx="1848198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Дзержинск, 2020г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58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s://sun9-19.userapi.com/c205820/v205820599/cba72/R2H6YDTUm7Q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10497"/>
            <a:ext cx="4176463" cy="647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52.userapi.com/c205820/v205820599/cba6a/eLP77O7T4t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99" y="224904"/>
            <a:ext cx="4316345" cy="6479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4909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289" y="-26568"/>
            <a:ext cx="9176289" cy="688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un9-62.userapi.com/c205820/v205820599/cba7a/h0SZj0FTmWI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4905"/>
            <a:ext cx="4176464" cy="637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40.userapi.com/c205820/v205820599/cba8a/aR4pvZcViBw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56" y="238015"/>
            <a:ext cx="4435847" cy="6359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486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s://sun9-35.userapi.com/c205820/v205820599/cba92/m87gOjRtxj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8034"/>
            <a:ext cx="4320480" cy="634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35.userapi.com/c205820/v205820599/cba9a/QZKAIPR2Hb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367" y="248033"/>
            <a:ext cx="4353997" cy="634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7057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3063">
            <a:off x="567999" y="1067367"/>
            <a:ext cx="5848811" cy="438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28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Professional\Downloads\IMG-691c196cfe9410083b327cc8d3814b7b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36172"/>
            <a:ext cx="4405300" cy="33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rofessional\Downloads\IMG-691c196cfe9410083b327cc8d3814b7b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1" y="113220"/>
            <a:ext cx="4379977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12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"/>
            <a:ext cx="9144000" cy="685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40210"/>
            <a:ext cx="5256584" cy="371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un9-2.userapi.com/c857320/v857320581/1325f2/cJTvjOKvgv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1"/>
            <a:ext cx="5276978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282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"/>
            <a:ext cx="9144000" cy="685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un9-22.userapi.com/c857320/v857320581/1325e9/9nkq5kZEuC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33" y="3212976"/>
            <a:ext cx="5003932" cy="347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44.userapi.com/c857320/v857320581/1325d7/d-fcFpSXKw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1"/>
            <a:ext cx="5094104" cy="3816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73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"/>
            <a:ext cx="9144000" cy="685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s://sun9-42.userapi.com/c857320/v857320581/1325fb/ujJHFAiGku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5094104" cy="3771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68.userapi.com/c857320/v857320581/132618/HR7wcmtE-4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950088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169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"/>
            <a:ext cx="9144000" cy="685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un9-27.userapi.com/c857320/v857320581/132621/8xfKERyK7k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5184576" cy="370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48.userapi.com/c857320/v857320581/13262a/Um1quwiVop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998341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045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"/>
            <a:ext cx="9144000" cy="685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s://sun9-46.userapi.com/c857320/v857320581/132647/5p0Fj_CgEPk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6336704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77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bgqqp6rDyI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0240"/>
            <a:ext cx="4605383" cy="651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870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"/>
            <a:ext cx="9144000" cy="685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3140968"/>
            <a:ext cx="71673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ЗАБЫТ, </a:t>
            </a:r>
          </a:p>
          <a:p>
            <a:pPr algn="ctr"/>
            <a:r>
              <a:rPr lang="ru-RU" sz="5400" b="1" i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НИЧТО НЕ ЗАБЫТО!</a:t>
            </a:r>
            <a:endParaRPr lang="ru-RU" sz="5400" b="1" i="1" cap="none" spc="0" dirty="0">
              <a:ln w="10541" cmpd="sng">
                <a:solidFill>
                  <a:schemeClr val="tx1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940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F:\JXjUGLsIz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6525"/>
            <a:ext cx="4680520" cy="661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79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:\JvZcTWHGcc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1" y="143808"/>
            <a:ext cx="4615711" cy="65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88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IYKn1rjaVp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9297"/>
            <a:ext cx="4620864" cy="653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770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F:\CB1695z1J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4697"/>
            <a:ext cx="4681194" cy="661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668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b0WIDzM2j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4697540" cy="66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723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2705"/>
            <a:ext cx="4699544" cy="664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889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288" y="-26568"/>
            <a:ext cx="9176288" cy="688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s://sun9-33.userapi.com/c205820/v205820599/cba5a/T57ChMpKYnU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248"/>
            <a:ext cx="4320480" cy="647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3.userapi.com/c205820/v205820599/cba62/5Ev1Ce70F9I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6247"/>
            <a:ext cx="4248472" cy="6478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8594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21</Words>
  <Application>Microsoft Office PowerPoint</Application>
  <PresentationFormat>Экран (4:3)</PresentationFormat>
  <Paragraphs>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User Windows</cp:lastModifiedBy>
  <cp:revision>15</cp:revision>
  <dcterms:created xsi:type="dcterms:W3CDTF">2020-05-18T14:03:39Z</dcterms:created>
  <dcterms:modified xsi:type="dcterms:W3CDTF">2020-05-18T19:13:39Z</dcterms:modified>
</cp:coreProperties>
</file>